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2" r:id="rId6"/>
    <p:sldId id="264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4EB"/>
    <a:srgbClr val="54B3C0"/>
    <a:srgbClr val="9AE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C9107-06E6-4136-91B3-1873F44D0A5C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61343-BE98-4131-9EDA-76E15A16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6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61343-BE98-4131-9EDA-76E15A16BB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of inventory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Trend vs. Houston Trend Pre-Harvey-Date of Event- Post-Harvey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61343-BE98-4131-9EDA-76E15A16BB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3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of inventory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Trend vs. Houston Trend Pre-Harvey-Date of Event- Post-Harvey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61343-BE98-4131-9EDA-76E15A16BB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1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of inventory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Trend vs. Houston Trend Pre-Harvey-Date of Event- Post-Harvey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61343-BE98-4131-9EDA-76E15A16BB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7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of inventory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Trend vs. Houston Trend Pre-Harvey-Date of Event- Post-Harvey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61343-BE98-4131-9EDA-76E15A16BB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27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61343-BE98-4131-9EDA-76E15A16BB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9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4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6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6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904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4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7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625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164">
              <a:srgbClr val="75CDDB"/>
            </a:gs>
            <a:gs pos="0">
              <a:srgbClr val="54B3C0"/>
            </a:gs>
            <a:gs pos="54000">
              <a:srgbClr val="9AEAF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4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ckoverflow.com/jobs/companies/zillow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ew of a city&#10;&#10;Description automatically generated">
            <a:extLst>
              <a:ext uri="{FF2B5EF4-FFF2-40B4-BE49-F238E27FC236}">
                <a16:creationId xmlns:a16="http://schemas.microsoft.com/office/drawing/2014/main" id="{14AA0DFB-F664-4CFD-9ABF-090A727DC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DFE5BFA-A16D-433F-8108-EB74DD857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454" y="2756022"/>
            <a:ext cx="9267092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Hurricane Harvey effects housing market on </a:t>
            </a:r>
            <a:r>
              <a:rPr lang="en-US" b="1" dirty="0" err="1">
                <a:solidFill>
                  <a:schemeClr val="tx1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Houston,Tx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87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6FA-4D32-4E52-AE02-E83DEAD1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663879"/>
            <a:ext cx="10567532" cy="1489533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Californian FB" panose="0207040306080B030204" pitchFamily="18" charset="0"/>
              </a:rPr>
              <a:t>What Happened Hurricane Harvey ON </a:t>
            </a:r>
            <a:r>
              <a:rPr lang="en-US" sz="3200" b="1" dirty="0" err="1">
                <a:latin typeface="Californian FB" panose="0207040306080B030204" pitchFamily="18" charset="0"/>
              </a:rPr>
              <a:t>Houston,Tx</a:t>
            </a:r>
            <a:r>
              <a:rPr lang="en-US" sz="3200" b="1" dirty="0">
                <a:latin typeface="Californian FB" panose="0207040306080B030204" pitchFamily="18" charset="0"/>
              </a:rPr>
              <a:t> ?</a:t>
            </a:r>
          </a:p>
        </p:txBody>
      </p:sp>
      <p:pic>
        <p:nvPicPr>
          <p:cNvPr id="5" name="Content Placeholder 4" descr="An orange and white cat with its mouth open&#10;&#10;Description automatically generated">
            <a:extLst>
              <a:ext uri="{FF2B5EF4-FFF2-40B4-BE49-F238E27FC236}">
                <a16:creationId xmlns:a16="http://schemas.microsoft.com/office/drawing/2014/main" id="{D718F437-6173-4B22-A0B3-44B3DD0A7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9" y="2402755"/>
            <a:ext cx="5159209" cy="3101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AE3B627-00EC-4971-B3DC-C9915660EA63}"/>
              </a:ext>
            </a:extLst>
          </p:cNvPr>
          <p:cNvCxnSpPr/>
          <p:nvPr/>
        </p:nvCxnSpPr>
        <p:spPr>
          <a:xfrm>
            <a:off x="6221691" y="4044099"/>
            <a:ext cx="1414020" cy="669303"/>
          </a:xfrm>
          <a:prstGeom prst="bentConnector3">
            <a:avLst/>
          </a:prstGeom>
          <a:ln w="76200">
            <a:solidFill>
              <a:srgbClr val="54B3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erson riding a wave on a surfboard in the water&#10;&#10;Description automatically generated with low confidence">
            <a:extLst>
              <a:ext uri="{FF2B5EF4-FFF2-40B4-BE49-F238E27FC236}">
                <a16:creationId xmlns:a16="http://schemas.microsoft.com/office/drawing/2014/main" id="{86FD4E4B-9775-482B-A5BE-9B9026256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44" y="3846136"/>
            <a:ext cx="3545850" cy="26866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407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4C6B6-8B48-4FD4-84D1-775E0311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solidFill>
            <a:srgbClr val="B3E4EB"/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Age</a:t>
            </a:r>
            <a:br>
              <a:rPr 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r>
              <a:rPr 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of</a:t>
            </a:r>
            <a:br>
              <a:rPr 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r>
              <a:rPr lang="en-US" sz="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inventory</a:t>
            </a:r>
            <a:br>
              <a:rPr lang="en-US" sz="800" b="1">
                <a:solidFill>
                  <a:srgbClr val="FFFFFF"/>
                </a:solidFill>
              </a:rPr>
            </a:br>
            <a:br>
              <a:rPr lang="en-US" sz="800" b="1">
                <a:solidFill>
                  <a:srgbClr val="FFFFFF"/>
                </a:solidFill>
              </a:rPr>
            </a:br>
            <a:endParaRPr lang="en-US" sz="800" b="1" dirty="0">
              <a:solidFill>
                <a:srgbClr val="FFFFFF"/>
              </a:solidFill>
            </a:endParaRPr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59B3586E-DEFB-495C-B5EF-CC40270C2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57" y="1476602"/>
            <a:ext cx="7103444" cy="3904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465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4C6B6-8B48-4FD4-84D1-775E0311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solidFill>
            <a:srgbClr val="B3E4EB"/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Days</a:t>
            </a:r>
            <a:b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on</a:t>
            </a:r>
            <a:b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Zillow</a:t>
            </a:r>
            <a:br>
              <a:rPr lang="en-US" sz="800" b="1" dirty="0">
                <a:solidFill>
                  <a:srgbClr val="FFFFFF"/>
                </a:solidFill>
              </a:rPr>
            </a:br>
            <a:br>
              <a:rPr lang="en-US" sz="800" b="1" dirty="0">
                <a:solidFill>
                  <a:srgbClr val="FFFFFF"/>
                </a:solidFill>
              </a:rPr>
            </a:br>
            <a:endParaRPr lang="en-US" sz="800" b="1" dirty="0">
              <a:solidFill>
                <a:srgbClr val="FFFFFF"/>
              </a:solidFill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B628C21-C64A-493F-A5A4-83337E449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56" y="1491808"/>
            <a:ext cx="7156198" cy="387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887AA67-5A26-4F69-873D-7724C1673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53158" y="2617910"/>
            <a:ext cx="1224046" cy="14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9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4C6B6-8B48-4FD4-84D1-775E0311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solidFill>
            <a:srgbClr val="B3E4EB"/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Median</a:t>
            </a:r>
            <a:b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Price</a:t>
            </a:r>
            <a:b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r>
              <a:rPr lang="en-US" sz="1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reduction</a:t>
            </a:r>
            <a:br>
              <a:rPr lang="en-US" sz="900" b="1" dirty="0">
                <a:solidFill>
                  <a:srgbClr val="FFFFFF"/>
                </a:solidFill>
              </a:rPr>
            </a:br>
            <a:br>
              <a:rPr lang="en-US" sz="900" b="1" dirty="0">
                <a:solidFill>
                  <a:srgbClr val="FFFFFF"/>
                </a:solidFill>
              </a:rPr>
            </a:br>
            <a:endParaRPr lang="en-US" sz="900" b="1" dirty="0">
              <a:solidFill>
                <a:srgbClr val="FFFFFF"/>
              </a:solidFill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BE43DBF-E972-47ED-8933-853D81C03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47" y="1491808"/>
            <a:ext cx="6928338" cy="387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732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4C6B6-8B48-4FD4-84D1-775E0311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solidFill>
            <a:srgbClr val="B3E4EB"/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Median </a:t>
            </a: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SALES</a:t>
            </a: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</a:b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PRICE</a:t>
            </a:r>
            <a:br>
              <a:rPr lang="en-US" sz="800" b="1" dirty="0">
                <a:solidFill>
                  <a:srgbClr val="FFFFFF"/>
                </a:solidFill>
              </a:rPr>
            </a:br>
            <a:br>
              <a:rPr lang="en-US" sz="800" b="1" dirty="0">
                <a:solidFill>
                  <a:srgbClr val="FFFFFF"/>
                </a:solidFill>
              </a:rPr>
            </a:br>
            <a:endParaRPr lang="en-US" sz="800" b="1" dirty="0">
              <a:solidFill>
                <a:srgbClr val="FFFFFF"/>
              </a:solidFill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9CF3DB0-E01B-44DB-9A56-A917E56A9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56" y="1491808"/>
            <a:ext cx="7266281" cy="387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78238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4C6B6-8B48-4FD4-84D1-775E0311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216346"/>
            <a:ext cx="3415288" cy="3212654"/>
          </a:xfrm>
          <a:prstGeom prst="flowChartDocument">
            <a:avLst/>
          </a:prstGeom>
          <a:gradFill>
            <a:gsLst>
              <a:gs pos="25164">
                <a:srgbClr val="75CDDB"/>
              </a:gs>
              <a:gs pos="0">
                <a:srgbClr val="54B3C0"/>
              </a:gs>
              <a:gs pos="54000">
                <a:srgbClr val="9AEAF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MONTHLY 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SALES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2469AB-C04D-4559-B78C-17ADE6101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6448"/>
            <a:ext cx="6250769" cy="4684237"/>
          </a:xfrm>
          <a:prstGeom prst="rect">
            <a:avLst/>
          </a:prstGeom>
        </p:spPr>
      </p:pic>
      <p:pic>
        <p:nvPicPr>
          <p:cNvPr id="10" name="Picture 9" descr="A group of people on a boat in the water&#10;&#10;Description automatically generated">
            <a:extLst>
              <a:ext uri="{FF2B5EF4-FFF2-40B4-BE49-F238E27FC236}">
                <a16:creationId xmlns:a16="http://schemas.microsoft.com/office/drawing/2014/main" id="{355DBC20-F1BA-4911-AD7F-16CEAA6E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6" y="3749157"/>
            <a:ext cx="3023404" cy="27886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7533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8D4C-9CEF-4ADB-9279-04D03E74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BE16-5861-484C-94B4-ABD9A6AB2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4317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137</Words>
  <Application>Microsoft Office PowerPoint</Application>
  <PresentationFormat>Widescreen</PresentationFormat>
  <Paragraphs>22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Californian FB</vt:lpstr>
      <vt:lpstr>Gill Sans MT</vt:lpstr>
      <vt:lpstr>Parcel</vt:lpstr>
      <vt:lpstr>Hurricane Harvey effects housing market on Houston,Tx</vt:lpstr>
      <vt:lpstr>What Happened Hurricane Harvey ON Houston,Tx ?</vt:lpstr>
      <vt:lpstr>Age   of  inventory  </vt:lpstr>
      <vt:lpstr>Days    on    Zillow  </vt:lpstr>
      <vt:lpstr>Median   Price  reduction  </vt:lpstr>
      <vt:lpstr> Median    SALES    PRICE  </vt:lpstr>
      <vt:lpstr> MONTHLY   HOME   SALES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Hurricane Harvey effects housing market on Houston,Tx</dc:title>
  <dc:creator>Ekin kaplan</dc:creator>
  <cp:lastModifiedBy>Ekin kaplan</cp:lastModifiedBy>
  <cp:revision>4</cp:revision>
  <dcterms:created xsi:type="dcterms:W3CDTF">2020-03-19T21:35:12Z</dcterms:created>
  <dcterms:modified xsi:type="dcterms:W3CDTF">2020-03-19T22:33:22Z</dcterms:modified>
</cp:coreProperties>
</file>